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5183C57-0F68-421A-B1E8-897A64C58BCF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FA224FA-1C17-4FB3-9FA8-BA594F1AAD4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83C57-0F68-421A-B1E8-897A64C58BCF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24FA-1C17-4FB3-9FA8-BA594F1AA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83C57-0F68-421A-B1E8-897A64C58BCF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24FA-1C17-4FB3-9FA8-BA594F1AA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83C57-0F68-421A-B1E8-897A64C58BCF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24FA-1C17-4FB3-9FA8-BA594F1AA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83C57-0F68-421A-B1E8-897A64C58BCF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24FA-1C17-4FB3-9FA8-BA594F1AA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83C57-0F68-421A-B1E8-897A64C58BCF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24FA-1C17-4FB3-9FA8-BA594F1AAD4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83C57-0F68-421A-B1E8-897A64C58BCF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24FA-1C17-4FB3-9FA8-BA594F1AA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83C57-0F68-421A-B1E8-897A64C58BCF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24FA-1C17-4FB3-9FA8-BA594F1AA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83C57-0F68-421A-B1E8-897A64C58BCF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24FA-1C17-4FB3-9FA8-BA594F1AA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83C57-0F68-421A-B1E8-897A64C58BCF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24FA-1C17-4FB3-9FA8-BA594F1AAD4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83C57-0F68-421A-B1E8-897A64C58BCF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224FA-1C17-4FB3-9FA8-BA594F1AA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5183C57-0F68-421A-B1E8-897A64C58BCF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FA224FA-1C17-4FB3-9FA8-BA594F1AAD4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Temperate Grassland and  the Temperate Rainforest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Sam West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208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762000"/>
            <a:ext cx="7576729" cy="5599020"/>
          </a:xfrm>
        </p:spPr>
      </p:pic>
    </p:spTree>
    <p:extLst>
      <p:ext uri="{BB962C8B-B14F-4D97-AF65-F5344CB8AC3E}">
        <p14:creationId xmlns:p14="http://schemas.microsoft.com/office/powerpoint/2010/main" val="198743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Temperate Grassland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Climate in a </a:t>
            </a:r>
            <a:r>
              <a:rPr lang="en-US" smtClean="0"/>
              <a:t>Temperate Grassland is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74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6104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31</TotalTime>
  <Words>16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Austin</vt:lpstr>
      <vt:lpstr>Temperate Grassland and  the Temperate Rainforest  </vt:lpstr>
      <vt:lpstr>PowerPoint Presentation</vt:lpstr>
      <vt:lpstr>Temperate Grassland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Biome Project</dc:title>
  <dc:creator>stu119a</dc:creator>
  <cp:lastModifiedBy>stu119a</cp:lastModifiedBy>
  <cp:revision>3</cp:revision>
  <dcterms:created xsi:type="dcterms:W3CDTF">2010-12-10T18:16:41Z</dcterms:created>
  <dcterms:modified xsi:type="dcterms:W3CDTF">2010-12-10T18:48:35Z</dcterms:modified>
</cp:coreProperties>
</file>